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  <Override PartName="/ppt/media/media2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1pPr>
    <a:lvl2pPr indent="228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2pPr>
    <a:lvl3pPr indent="457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3pPr>
    <a:lvl4pPr indent="685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4pPr>
    <a:lvl5pPr indent="9144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と日付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作者と日付</a:t>
            </a:r>
          </a:p>
        </p:txBody>
      </p:sp>
      <p:sp>
        <p:nvSpPr>
          <p:cNvPr id="12" name="プレゼンテーションのタイトル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プレゼンテーションのタイトル</a:t>
            </a:r>
          </a:p>
        </p:txBody>
      </p:sp>
      <p:sp>
        <p:nvSpPr>
          <p:cNvPr id="13" name="本文レベル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プレゼンテーションのサブタイトル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ステートメン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本文レベル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/>
            </a:lvl5pPr>
          </a:lstStyle>
          <a:p>
            <a:pPr/>
            <a:r>
              <a:t>ステートメント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ビッグファク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本文レベル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ヒラギノ角ゴ ProN W6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ファクト情報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ファクト情報</a:t>
            </a:r>
          </a:p>
        </p:txBody>
      </p:sp>
      <p:sp>
        <p:nvSpPr>
          <p:cNvPr id="108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16" name="本文レベル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/>
            </a:lvl1pPr>
            <a:lvl2pPr marL="638923" indent="-12700">
              <a:spcBef>
                <a:spcPts val="0"/>
              </a:spcBef>
              <a:buSzTx/>
              <a:buNone/>
              <a:defRPr spc="-170" sz="8500"/>
            </a:lvl2pPr>
            <a:lvl3pPr marL="638923" indent="444500">
              <a:spcBef>
                <a:spcPts val="0"/>
              </a:spcBef>
              <a:buSzTx/>
              <a:buNone/>
              <a:defRPr spc="-170" sz="8500"/>
            </a:lvl3pPr>
            <a:lvl4pPr marL="638923" indent="901700">
              <a:spcBef>
                <a:spcPts val="0"/>
              </a:spcBef>
              <a:buSzTx/>
              <a:buNone/>
              <a:defRPr spc="-170" sz="8500"/>
            </a:lvl4pPr>
            <a:lvl5pPr marL="638923" indent="1358900">
              <a:spcBef>
                <a:spcPts val="0"/>
              </a:spcBef>
              <a:buSzTx/>
              <a:buNone/>
              <a:defRPr spc="-170" sz="8500"/>
            </a:lvl5pPr>
          </a:lstStyle>
          <a:p>
            <a:pPr/>
            <a:r>
              <a:t>“重要な引用”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画像（3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イメージ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イメージ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イメージ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イメージ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プレゼンテーションのタイトル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プレゼンテーションのタイトル</a:t>
            </a:r>
          </a:p>
        </p:txBody>
      </p:sp>
      <p:sp>
        <p:nvSpPr>
          <p:cNvPr id="23" name="作者と日付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作者と日付</a:t>
            </a:r>
          </a:p>
        </p:txBody>
      </p:sp>
      <p:sp>
        <p:nvSpPr>
          <p:cNvPr id="24" name="本文レベル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プレゼンテーションのサブタイトル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画像（代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スライドのタイトル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スライドのタイトル</a:t>
            </a:r>
          </a:p>
        </p:txBody>
      </p:sp>
      <p:sp>
        <p:nvSpPr>
          <p:cNvPr id="34" name="本文レベル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スライドのサブタイトル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スライド番号"/>
          <p:cNvSpPr txBox="1"/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スライドのタイトル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43" name="スライドのサブタイトル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44" name="本文レベル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本文レベル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スライドのサブタイトル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61" name="本文レベル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スライドのタイトル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6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セク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セクションタイトル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pc="-232" sz="11600"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</a:lstStyle>
          <a:p>
            <a:pPr/>
            <a:r>
              <a:t>セクションタイトル</a:t>
            </a:r>
          </a:p>
        </p:txBody>
      </p:sp>
      <p:sp>
        <p:nvSpPr>
          <p:cNvPr id="72" name="スライド番号"/>
          <p:cNvSpPr txBox="1"/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スライドのタイトル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80" name="スライドのサブタイトル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8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議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題のタイトル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議題のタイトル</a:t>
            </a:r>
          </a:p>
        </p:txBody>
      </p:sp>
      <p:sp>
        <p:nvSpPr>
          <p:cNvPr id="89" name="議題のサブタイトル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議題のサブタイトル</a:t>
            </a:r>
          </a:p>
        </p:txBody>
      </p:sp>
      <p:sp>
        <p:nvSpPr>
          <p:cNvPr id="90" name="本文レベル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議題のトピック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のタイトル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スライドのタイトル</a:t>
            </a:r>
          </a:p>
        </p:txBody>
      </p:sp>
      <p:sp>
        <p:nvSpPr>
          <p:cNvPr id="3" name="本文レベル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スライド番号"/>
          <p:cNvSpPr txBox="1"/>
          <p:nvPr>
            <p:ph type="sldNum" sz="quarter" idx="2"/>
          </p:nvPr>
        </p:nvSpPr>
        <p:spPr>
          <a:xfrm>
            <a:off x="11978411" y="13125399"/>
            <a:ext cx="41468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ヒラギノ角ゴ ProN W6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Relationship Id="rId3" Type="http://schemas.openxmlformats.org/officeDocument/2006/relationships/image" Target="../media/image1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1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slide" Target="slide3.xml"/><Relationship Id="rId3" Type="http://schemas.openxmlformats.org/officeDocument/2006/relationships/slide" Target="slide10.xml"/><Relationship Id="rId4" Type="http://schemas.openxmlformats.org/officeDocument/2006/relationships/slide" Target="slide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Relationship Id="rId3" Type="http://schemas.openxmlformats.org/officeDocument/2006/relationships/hyperlink" Target="https://cs.android.com/android/platform/superproject/+/master:frameworks/base/core/java/android/util/Slog.java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ndroid Studioおすすめ設定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Android Studioおすすめ設定</a:t>
            </a:r>
          </a:p>
        </p:txBody>
      </p:sp>
      <p:sp>
        <p:nvSpPr>
          <p:cNvPr id="152" name="Android Studio 4.2.1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Android Studio 4.2.1</a:t>
            </a:r>
          </a:p>
        </p:txBody>
      </p:sp>
      <p:sp>
        <p:nvSpPr>
          <p:cNvPr id="153" name="スライド番号"/>
          <p:cNvSpPr txBox="1"/>
          <p:nvPr>
            <p:ph type="sldNum" sz="quarter" idx="4294967295"/>
          </p:nvPr>
        </p:nvSpPr>
        <p:spPr>
          <a:xfrm>
            <a:off x="12053506" y="13125399"/>
            <a:ext cx="26449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自動importの設定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自動importの設定</a:t>
            </a:r>
          </a:p>
        </p:txBody>
      </p:sp>
      <p:sp>
        <p:nvSpPr>
          <p:cNvPr id="216" name="スライド番号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スクリーンショット 2021-07-02 17.20.04.png" descr="スクリーンショット 2021-07-02 17.20.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0737" y="1301745"/>
            <a:ext cx="7594601" cy="2743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スクリーンショット 2021-07-02 17.20.33.png" descr="スクリーンショット 2021-07-02 17.20.3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947757" y="1314445"/>
            <a:ext cx="8610601" cy="2730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スクリーンショット 2021-07-02 17.21.09.png" descr="スクリーンショット 2021-07-02 17.21.09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65535" y="6024007"/>
            <a:ext cx="4102101" cy="300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スクリーンショット 2021-07-02 17.22.32.png" descr="スクリーンショット 2021-07-02 17.22.3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029185" y="5276332"/>
            <a:ext cx="10577832" cy="7806677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スライド番号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3" name="Android Studio右上の…"/>
          <p:cNvSpPr txBox="1"/>
          <p:nvPr/>
        </p:nvSpPr>
        <p:spPr>
          <a:xfrm>
            <a:off x="2809479" y="299300"/>
            <a:ext cx="435711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Android Studio右上の</a:t>
            </a:r>
          </a:p>
          <a:p>
            <a:pPr/>
            <a:r>
              <a:t>虫眼鏡アイコンをクリックする</a:t>
            </a:r>
          </a:p>
        </p:txBody>
      </p:sp>
      <p:sp>
        <p:nvSpPr>
          <p:cNvPr id="224" name="「All」タブが選択された状態で、「auto import」と入力し、…"/>
          <p:cNvSpPr txBox="1"/>
          <p:nvPr/>
        </p:nvSpPr>
        <p:spPr>
          <a:xfrm>
            <a:off x="11403575" y="299300"/>
            <a:ext cx="863955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「All」タブが選択された状態で、「auto import」と入力し、</a:t>
            </a:r>
          </a:p>
          <a:p>
            <a:pPr/>
            <a:r>
              <a:t>「Auto import in completion」をクリックする</a:t>
            </a:r>
          </a:p>
        </p:txBody>
      </p:sp>
      <p:sp>
        <p:nvSpPr>
          <p:cNvPr id="225" name="「Preferences」ダイアログの…"/>
          <p:cNvSpPr txBox="1"/>
          <p:nvPr/>
        </p:nvSpPr>
        <p:spPr>
          <a:xfrm>
            <a:off x="1159267" y="4846097"/>
            <a:ext cx="4903084" cy="88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「Preferences」ダイアログの</a:t>
            </a:r>
          </a:p>
          <a:p>
            <a:pPr/>
            <a:r>
              <a:t>入力バーの✖︎ボタンをクリックする</a:t>
            </a:r>
          </a:p>
        </p:txBody>
      </p:sp>
      <p:sp>
        <p:nvSpPr>
          <p:cNvPr id="226" name="「Add unambigous imports on the fly」と…"/>
          <p:cNvSpPr txBox="1"/>
          <p:nvPr/>
        </p:nvSpPr>
        <p:spPr>
          <a:xfrm>
            <a:off x="10921173" y="4196490"/>
            <a:ext cx="11687862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「Add unambigous imports on the fly」と</a:t>
            </a:r>
          </a:p>
          <a:p>
            <a:pPr/>
            <a:r>
              <a:t>「Optimize imports on the fly」にチェックを入れ、「OK」ボタンをクリックする</a:t>
            </a:r>
          </a:p>
        </p:txBody>
      </p:sp>
      <p:sp>
        <p:nvSpPr>
          <p:cNvPr id="227" name="線"/>
          <p:cNvSpPr/>
          <p:nvPr/>
        </p:nvSpPr>
        <p:spPr>
          <a:xfrm flipV="1">
            <a:off x="8733445" y="2788864"/>
            <a:ext cx="326620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8" name="線"/>
          <p:cNvSpPr/>
          <p:nvPr/>
        </p:nvSpPr>
        <p:spPr>
          <a:xfrm flipH="1">
            <a:off x="5964436" y="3727816"/>
            <a:ext cx="5336712" cy="353161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9" name="線"/>
          <p:cNvSpPr/>
          <p:nvPr/>
        </p:nvSpPr>
        <p:spPr>
          <a:xfrm>
            <a:off x="5770511" y="8371806"/>
            <a:ext cx="573157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0" name="Android Javaプロジェクトの場合は、…"/>
          <p:cNvSpPr txBox="1"/>
          <p:nvPr/>
        </p:nvSpPr>
        <p:spPr>
          <a:xfrm>
            <a:off x="5066481" y="11016616"/>
            <a:ext cx="5634534" cy="132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latin typeface="+mn-lt"/>
                <a:ea typeface="+mn-ea"/>
                <a:cs typeface="+mn-cs"/>
                <a:sym typeface="ヒラギノ角ゴ ProN W6"/>
              </a:defRPr>
            </a:pPr>
            <a:r>
              <a:t>Android Javaプロジェクトの場合は、</a:t>
            </a:r>
          </a:p>
          <a:p>
            <a:pPr>
              <a:defRPr>
                <a:latin typeface="+mn-lt"/>
                <a:ea typeface="+mn-ea"/>
                <a:cs typeface="+mn-cs"/>
                <a:sym typeface="ヒラギノ角ゴ ProN W6"/>
              </a:defRPr>
            </a:pPr>
            <a:r>
              <a:t>Javaの方だけチェックを入れます。</a:t>
            </a:r>
          </a:p>
          <a:p>
            <a:pPr>
              <a:defRPr>
                <a:latin typeface="+mn-lt"/>
                <a:ea typeface="+mn-ea"/>
                <a:cs typeface="+mn-cs"/>
                <a:sym typeface="ヒラギノ角ゴ ProN W6"/>
              </a:defRPr>
            </a:pPr>
            <a:r>
              <a:t>Kotlinプロジェクトの場合も同様です。</a:t>
            </a:r>
          </a:p>
        </p:txBody>
      </p:sp>
      <p:sp>
        <p:nvSpPr>
          <p:cNvPr id="231" name="線"/>
          <p:cNvSpPr/>
          <p:nvPr/>
        </p:nvSpPr>
        <p:spPr>
          <a:xfrm flipV="1">
            <a:off x="9889210" y="7795726"/>
            <a:ext cx="4896486" cy="299904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「Always Select Opened File」をOnにす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40805">
              <a:defRPr spc="-163" sz="8160"/>
            </a:lvl1pPr>
          </a:lstStyle>
          <a:p>
            <a:pPr/>
            <a:r>
              <a:t>「Always Select Opened File」をOnにする</a:t>
            </a:r>
          </a:p>
        </p:txBody>
      </p:sp>
      <p:sp>
        <p:nvSpPr>
          <p:cNvPr id="234" name="デフォルトではエディタで表示中のファイルをProject viewですぐに表示されないので設定しておくと便利。…"/>
          <p:cNvSpPr txBox="1"/>
          <p:nvPr>
            <p:ph type="body" idx="21"/>
          </p:nvPr>
        </p:nvSpPr>
        <p:spPr>
          <a:xfrm>
            <a:off x="1206500" y="2372962"/>
            <a:ext cx="21971000" cy="328210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536575">
              <a:defRPr sz="3575"/>
            </a:pPr>
            <a:r>
              <a:t>デフォルトではエディタで表示中のファイルをProject viewですぐに表示されないので設定しておくと便利。</a:t>
            </a:r>
          </a:p>
          <a:p>
            <a:pPr defTabSz="536575">
              <a:defRPr sz="3575"/>
            </a:pPr>
            <a:r>
              <a:t>デフォルトだと、「Select Opened File」アイコンをクリックする一手間がかかります。</a:t>
            </a:r>
          </a:p>
          <a:p>
            <a:pPr defTabSz="536575">
              <a:defRPr sz="3575"/>
            </a:pPr>
            <a:r>
              <a:t>編集中のファイルをProject Viewに表示する操作は開発時、頻繁に行うため設定することをお勧めします。</a:t>
            </a:r>
          </a:p>
        </p:txBody>
      </p:sp>
      <p:sp>
        <p:nvSpPr>
          <p:cNvPr id="235" name="スライド番号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スライド番号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8" name="画面収録 2021-07-02 17.45.08.mov" descr="画面収録 2021-07-02 17.45.08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498228" y="1664966"/>
            <a:ext cx="17812612" cy="11132882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デフォルト"/>
          <p:cNvSpPr txBox="1"/>
          <p:nvPr/>
        </p:nvSpPr>
        <p:spPr>
          <a:xfrm>
            <a:off x="11591479" y="792752"/>
            <a:ext cx="1626109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デフォルト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3" fill="hold"/>
                                        <p:tgtEl>
                                          <p:spTgt spid="2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3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3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3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スクリーンショット 2021-07-02 17.20.04.png" descr="スクリーンショット 2021-07-02 17.20.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0737" y="1301745"/>
            <a:ext cx="7594601" cy="2743201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Android Studio右上の…"/>
          <p:cNvSpPr txBox="1"/>
          <p:nvPr/>
        </p:nvSpPr>
        <p:spPr>
          <a:xfrm>
            <a:off x="2809479" y="299300"/>
            <a:ext cx="435711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Android Studio右上の</a:t>
            </a:r>
          </a:p>
          <a:p>
            <a:pPr/>
            <a:r>
              <a:t>虫眼鏡アイコンをクリックする</a:t>
            </a:r>
          </a:p>
        </p:txBody>
      </p:sp>
      <p:sp>
        <p:nvSpPr>
          <p:cNvPr id="243" name="線"/>
          <p:cNvSpPr/>
          <p:nvPr/>
        </p:nvSpPr>
        <p:spPr>
          <a:xfrm flipV="1">
            <a:off x="8733445" y="2788864"/>
            <a:ext cx="326620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44" name="スクリーンショット 2021-07-02 17.58.49.png" descr="スクリーンショット 2021-07-02 17.58.4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71684" y="2232275"/>
            <a:ext cx="8610601" cy="2082801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「All」タブを選択して、「Always Select Opened File」と入力し、…"/>
          <p:cNvSpPr txBox="1"/>
          <p:nvPr/>
        </p:nvSpPr>
        <p:spPr>
          <a:xfrm>
            <a:off x="8875330" y="564152"/>
            <a:ext cx="9599677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「All」タブを選択して、「Always Select Opened File」と入力し、</a:t>
            </a:r>
          </a:p>
          <a:p>
            <a:pPr/>
            <a:r>
              <a:t>トグルを「ON」に設定する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設定後の挙動"/>
          <p:cNvSpPr txBox="1"/>
          <p:nvPr/>
        </p:nvSpPr>
        <p:spPr>
          <a:xfrm>
            <a:off x="10584805" y="810409"/>
            <a:ext cx="19431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設定後の挙動</a:t>
            </a:r>
          </a:p>
        </p:txBody>
      </p:sp>
      <p:pic>
        <p:nvPicPr>
          <p:cNvPr id="248" name="画面収録 2021-07-02 18.04.32.mov" descr="画面収録 2021-07-02 18.04.32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667500" y="1405894"/>
            <a:ext cx="18448670" cy="11530419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スライド番号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6" fill="hold"/>
                                        <p:tgtEl>
                                          <p:spTgt spid="2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4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4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4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目次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目次</a:t>
            </a:r>
          </a:p>
        </p:txBody>
      </p:sp>
      <p:sp>
        <p:nvSpPr>
          <p:cNvPr id="156" name="SDKのソースコードの取得＆閲覧する設定(推奨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ppaction://hlinksldjump" tgtFrame="" tooltip="" history="1" highlightClick="0" endSnd="0"/>
              </a:rPr>
              <a:t>SDKのソースコードの取得＆閲覧する設定(推奨)</a:t>
            </a:r>
          </a:p>
          <a:p>
            <a:pPr/>
            <a:r>
              <a:rPr u="sng">
                <a:hlinkClick r:id="rId3" invalidUrl="" action="ppaction://hlinksldjump" tgtFrame="" tooltip="" history="1" highlightClick="0" endSnd="0"/>
              </a:rPr>
              <a:t>自動インポートの設定(推奨)</a:t>
            </a:r>
          </a:p>
          <a:p>
            <a:pPr/>
            <a:r>
              <a:rPr u="sng">
                <a:hlinkClick r:id="rId4" invalidUrl="" action="ppaction://hlinksldjump" tgtFrame="" tooltip="" history="1" highlightClick="0" endSnd="0"/>
              </a:rPr>
              <a:t>「Always Select Opened File」をOnにする(任意)</a:t>
            </a:r>
          </a:p>
        </p:txBody>
      </p:sp>
      <p:sp>
        <p:nvSpPr>
          <p:cNvPr id="157" name="スライド番号"/>
          <p:cNvSpPr txBox="1"/>
          <p:nvPr>
            <p:ph type="sldNum" sz="quarter" idx="4294967295"/>
          </p:nvPr>
        </p:nvSpPr>
        <p:spPr>
          <a:xfrm>
            <a:off x="12053506" y="13125399"/>
            <a:ext cx="26449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DKのソースコード取得＆閲覧する設定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SDKのソースコード取得＆閲覧する設定</a:t>
            </a:r>
          </a:p>
        </p:txBody>
      </p:sp>
      <p:sp>
        <p:nvSpPr>
          <p:cNvPr id="160" name="やり方１：SDK Managerを使わない方法"/>
          <p:cNvSpPr txBox="1"/>
          <p:nvPr/>
        </p:nvSpPr>
        <p:spPr>
          <a:xfrm>
            <a:off x="1206500" y="2372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1901904">
              <a:lnSpc>
                <a:spcPct val="80000"/>
              </a:lnSpc>
              <a:defRPr spc="-132" sz="6629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やり方１：SDK Managerを使わない方法</a:t>
            </a:r>
          </a:p>
        </p:txBody>
      </p:sp>
      <p:sp>
        <p:nvSpPr>
          <p:cNvPr id="161" name="スライド番号"/>
          <p:cNvSpPr txBox="1"/>
          <p:nvPr>
            <p:ph type="sldNum" sz="quarter" idx="4294967295"/>
          </p:nvPr>
        </p:nvSpPr>
        <p:spPr>
          <a:xfrm>
            <a:off x="12053506" y="13125399"/>
            <a:ext cx="26449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スクリーンショット 2021-07-02 16.21.06.png" descr="スクリーンショット 2021-07-02 16.21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7275" y="1620371"/>
            <a:ext cx="5270501" cy="4330701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左上にある「Project」タブから「Project」を選択する"/>
          <p:cNvSpPr txBox="1"/>
          <p:nvPr/>
        </p:nvSpPr>
        <p:spPr>
          <a:xfrm>
            <a:off x="490708" y="739782"/>
            <a:ext cx="7758685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左上にある「Project」タブから「Project」を選択する</a:t>
            </a:r>
          </a:p>
        </p:txBody>
      </p:sp>
      <p:pic>
        <p:nvPicPr>
          <p:cNvPr id="165" name="スクリーンショット 2021-07-02 16.35.49.png" descr="スクリーンショット 2021-07-02 16.35.4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79369" y="2148332"/>
            <a:ext cx="5994401" cy="355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線"/>
          <p:cNvSpPr/>
          <p:nvPr/>
        </p:nvSpPr>
        <p:spPr>
          <a:xfrm>
            <a:off x="6365909" y="3926332"/>
            <a:ext cx="260532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7" name="MainActivityを開く…"/>
          <p:cNvSpPr txBox="1"/>
          <p:nvPr/>
        </p:nvSpPr>
        <p:spPr>
          <a:xfrm>
            <a:off x="9432721" y="406179"/>
            <a:ext cx="4059954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MainActivityを開く</a:t>
            </a:r>
          </a:p>
          <a:p>
            <a:pPr/>
            <a:r>
              <a:t>app/src/main/java配下にある</a:t>
            </a:r>
          </a:p>
        </p:txBody>
      </p:sp>
      <p:pic>
        <p:nvPicPr>
          <p:cNvPr id="168" name="スクリーンショット 2021-07-02 16.38.25.png" descr="スクリーンショット 2021-07-02 16.38.2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152430" y="2707132"/>
            <a:ext cx="6146801" cy="2438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線"/>
          <p:cNvSpPr/>
          <p:nvPr/>
        </p:nvSpPr>
        <p:spPr>
          <a:xfrm>
            <a:off x="15230011" y="3926230"/>
            <a:ext cx="1866178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0" name="「Bundle」にカーソルを当てて…"/>
          <p:cNvSpPr txBox="1"/>
          <p:nvPr/>
        </p:nvSpPr>
        <p:spPr>
          <a:xfrm>
            <a:off x="17157602" y="634779"/>
            <a:ext cx="557144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「Bundle」にカーソルを当てて</a:t>
            </a:r>
          </a:p>
          <a:p>
            <a:pPr/>
            <a:r>
              <a:t>「command」押しながらクリックする</a:t>
            </a:r>
          </a:p>
        </p:txBody>
      </p:sp>
      <p:pic>
        <p:nvPicPr>
          <p:cNvPr id="171" name="スクリーンショット 2021-07-02 16.41.02.png" descr="スクリーンショット 2021-07-02 16.41.0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76193" y="7299046"/>
            <a:ext cx="16522701" cy="48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スライド番号"/>
          <p:cNvSpPr txBox="1"/>
          <p:nvPr>
            <p:ph type="sldNum" sz="quarter" idx="4294967295"/>
          </p:nvPr>
        </p:nvSpPr>
        <p:spPr>
          <a:xfrm>
            <a:off x="12053049" y="13125399"/>
            <a:ext cx="265405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3" name="エディタの上部に「Sources for …. Not found.」と表示されたらソースコードが取得できていないので…"/>
          <p:cNvSpPr txBox="1"/>
          <p:nvPr/>
        </p:nvSpPr>
        <p:spPr>
          <a:xfrm>
            <a:off x="5000396" y="6426200"/>
            <a:ext cx="14383208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エディタの上部に「Sources for …. Not found.」と表示されたらソースコードが取得できていないので</a:t>
            </a:r>
          </a:p>
          <a:p>
            <a:pPr/>
            <a:r>
              <a:t>「Download」をクリックする</a:t>
            </a:r>
          </a:p>
        </p:txBody>
      </p:sp>
      <p:sp>
        <p:nvSpPr>
          <p:cNvPr id="174" name="線"/>
          <p:cNvSpPr/>
          <p:nvPr/>
        </p:nvSpPr>
        <p:spPr>
          <a:xfrm flipH="1">
            <a:off x="16463947" y="5220065"/>
            <a:ext cx="2811820" cy="84520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スライド番号"/>
          <p:cNvSpPr txBox="1"/>
          <p:nvPr>
            <p:ph type="sldNum" sz="quarter" idx="4294967295"/>
          </p:nvPr>
        </p:nvSpPr>
        <p:spPr>
          <a:xfrm>
            <a:off x="12053506" y="13125399"/>
            <a:ext cx="26449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7" name="スクリーンショット 2021-07-02 16.43.33.png" descr="スクリーンショット 2021-07-02 16.43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8930" y="2529286"/>
            <a:ext cx="9325250" cy="7063955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進捗が表示されるのでしばらく待つ"/>
          <p:cNvSpPr txBox="1"/>
          <p:nvPr/>
        </p:nvSpPr>
        <p:spPr>
          <a:xfrm>
            <a:off x="2404203" y="1728561"/>
            <a:ext cx="499110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進捗が表示されるのでしばらく待つ</a:t>
            </a:r>
          </a:p>
        </p:txBody>
      </p:sp>
      <p:pic>
        <p:nvPicPr>
          <p:cNvPr id="179" name="スクリーンショット 2021-07-02 16.44.41.png" descr="スクリーンショット 2021-07-02 16.44.4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73462" y="2539768"/>
            <a:ext cx="9325250" cy="7042991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線"/>
          <p:cNvSpPr/>
          <p:nvPr/>
        </p:nvSpPr>
        <p:spPr>
          <a:xfrm>
            <a:off x="10451789" y="6223000"/>
            <a:ext cx="2784065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1" name="「Done」になったら「Finish」ボタンをクリックする"/>
          <p:cNvSpPr txBox="1"/>
          <p:nvPr/>
        </p:nvSpPr>
        <p:spPr>
          <a:xfrm>
            <a:off x="14025199" y="1499023"/>
            <a:ext cx="7563308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「Done」になったら「Finish」ボタンをクリックする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スクリーンショット 2021-07-02 16.53.29.png" descr="スクリーンショット 2021-07-02 16.53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3475" y="3306583"/>
            <a:ext cx="11176001" cy="858520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SDKのソースコードが閲覧できるようになった！…"/>
          <p:cNvSpPr txBox="1"/>
          <p:nvPr/>
        </p:nvSpPr>
        <p:spPr>
          <a:xfrm>
            <a:off x="1135917" y="1394958"/>
            <a:ext cx="9540545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SDKのソースコードが閲覧できるようになった！</a:t>
            </a:r>
          </a:p>
          <a:p>
            <a:pPr>
              <a:defRPr>
                <a:latin typeface="+mn-lt"/>
                <a:ea typeface="+mn-ea"/>
                <a:cs typeface="+mn-cs"/>
                <a:sym typeface="ヒラギノ角ゴ ProN W6"/>
              </a:defRPr>
            </a:pPr>
            <a:r>
              <a:t>所々、Cannot resolve symbol ‘xxx’となって赤くなっているが、</a:t>
            </a:r>
          </a:p>
          <a:p>
            <a:pPr/>
            <a:r>
              <a:rPr>
                <a:latin typeface="+mn-lt"/>
                <a:ea typeface="+mn-ea"/>
                <a:cs typeface="+mn-cs"/>
                <a:sym typeface="ヒラギノ角ゴ ProN W6"/>
              </a:rPr>
              <a:t>これはhide API(非公開API)なので無視してOK</a:t>
            </a:r>
            <a:r>
              <a:t>。</a:t>
            </a:r>
          </a:p>
        </p:txBody>
      </p:sp>
      <p:sp>
        <p:nvSpPr>
          <p:cNvPr id="185" name="例えば、Bundleクラスは、…"/>
          <p:cNvSpPr txBox="1"/>
          <p:nvPr/>
        </p:nvSpPr>
        <p:spPr>
          <a:xfrm>
            <a:off x="12547119" y="953539"/>
            <a:ext cx="6211216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例えば、Bundleクラスは、</a:t>
            </a:r>
          </a:p>
          <a:p>
            <a:pPr/>
            <a:r>
              <a:t>内部で</a:t>
            </a:r>
            <a:r>
              <a:rPr u="sng">
                <a:hlinkClick r:id="rId3" invalidUrl="" action="" tgtFrame="" tooltip="" history="1" highlightClick="0" endSnd="0"/>
              </a:rPr>
              <a:t>Slog</a:t>
            </a:r>
            <a:r>
              <a:t>クラスを使っているが、</a:t>
            </a:r>
          </a:p>
          <a:p>
            <a:pPr/>
            <a:r>
              <a:t>このクラスはhide APIなので赤くなっている</a:t>
            </a:r>
          </a:p>
        </p:txBody>
      </p:sp>
      <p:sp>
        <p:nvSpPr>
          <p:cNvPr id="186" name="スライド番号"/>
          <p:cNvSpPr txBox="1"/>
          <p:nvPr>
            <p:ph type="sldNum" sz="quarter" idx="4294967295"/>
          </p:nvPr>
        </p:nvSpPr>
        <p:spPr>
          <a:xfrm>
            <a:off x="12053506" y="13125399"/>
            <a:ext cx="26449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DKのソースコード取得＆閲覧する設定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SDKのソースコード取得＆閲覧する設定</a:t>
            </a:r>
          </a:p>
        </p:txBody>
      </p:sp>
      <p:sp>
        <p:nvSpPr>
          <p:cNvPr id="189" name="やり方2：SDK Managerを使う方法"/>
          <p:cNvSpPr txBox="1"/>
          <p:nvPr/>
        </p:nvSpPr>
        <p:spPr>
          <a:xfrm>
            <a:off x="1206500" y="2372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1901904">
              <a:lnSpc>
                <a:spcPct val="80000"/>
              </a:lnSpc>
              <a:defRPr spc="-132" sz="6629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やり方2：SDK Managerを使う方法</a:t>
            </a:r>
          </a:p>
        </p:txBody>
      </p:sp>
      <p:sp>
        <p:nvSpPr>
          <p:cNvPr id="190" name="スライド番号"/>
          <p:cNvSpPr txBox="1"/>
          <p:nvPr>
            <p:ph type="sldNum" sz="quarter" idx="4294967295"/>
          </p:nvPr>
        </p:nvSpPr>
        <p:spPr>
          <a:xfrm>
            <a:off x="12053506" y="13125399"/>
            <a:ext cx="26449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コンパイルで使用するSDKバージョンを確認する…"/>
          <p:cNvSpPr txBox="1"/>
          <p:nvPr/>
        </p:nvSpPr>
        <p:spPr>
          <a:xfrm>
            <a:off x="838172" y="793690"/>
            <a:ext cx="679673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コンパイルで使用するSDKバージョンを確認する</a:t>
            </a:r>
          </a:p>
          <a:p>
            <a:pPr/>
            <a:r>
              <a:t>「Project」から app/src/build.gradle を開く</a:t>
            </a:r>
          </a:p>
        </p:txBody>
      </p:sp>
      <p:pic>
        <p:nvPicPr>
          <p:cNvPr id="193" name="スクリーンショット 2021-07-02 17.04.34.png" descr="スクリーンショット 2021-07-02 17.04.3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9685" y="2277369"/>
            <a:ext cx="10350501" cy="3263901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今回の場合、 API Level 29"/>
          <p:cNvSpPr txBox="1"/>
          <p:nvPr/>
        </p:nvSpPr>
        <p:spPr>
          <a:xfrm>
            <a:off x="7992818" y="1022290"/>
            <a:ext cx="409011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今回の場合、 API Level 29</a:t>
            </a:r>
          </a:p>
        </p:txBody>
      </p:sp>
      <p:sp>
        <p:nvSpPr>
          <p:cNvPr id="195" name="線"/>
          <p:cNvSpPr/>
          <p:nvPr/>
        </p:nvSpPr>
        <p:spPr>
          <a:xfrm>
            <a:off x="11053915" y="3813362"/>
            <a:ext cx="312390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6" name="Android Studio 右上のアイコンをクリックする"/>
          <p:cNvSpPr txBox="1"/>
          <p:nvPr/>
        </p:nvSpPr>
        <p:spPr>
          <a:xfrm>
            <a:off x="13290818" y="1269485"/>
            <a:ext cx="6736690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Android Studio 右上のアイコンをクリックする</a:t>
            </a:r>
          </a:p>
        </p:txBody>
      </p:sp>
      <p:pic>
        <p:nvPicPr>
          <p:cNvPr id="197" name="スクリーンショット 2021-07-02 17.08.27.png" descr="スクリーンショット 2021-07-02 17.08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508388" y="3121213"/>
            <a:ext cx="5219701" cy="1384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スクリーンショット 2021-07-02 17.10.01.png" descr="スクリーンショット 2021-07-02 17.10.0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4886" y="7173816"/>
            <a:ext cx="7569068" cy="5643942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「Show Package Details」にチェックを入れる"/>
          <p:cNvSpPr txBox="1"/>
          <p:nvPr/>
        </p:nvSpPr>
        <p:spPr>
          <a:xfrm>
            <a:off x="847773" y="6161348"/>
            <a:ext cx="6777534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「Show Package Details」にチェックを入れる</a:t>
            </a:r>
          </a:p>
        </p:txBody>
      </p:sp>
      <p:pic>
        <p:nvPicPr>
          <p:cNvPr id="200" name="スクリーンショット 2021-07-02 17.12.02.png" descr="スクリーンショット 2021-07-02 17.12.0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356045" y="6331040"/>
            <a:ext cx="8348904" cy="6767245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スライド番号"/>
          <p:cNvSpPr txBox="1"/>
          <p:nvPr>
            <p:ph type="sldNum" sz="quarter" idx="4294967295"/>
          </p:nvPr>
        </p:nvSpPr>
        <p:spPr>
          <a:xfrm>
            <a:off x="12053506" y="13125399"/>
            <a:ext cx="26449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2" name="今回の場合、Android 10.0の「Sources for Android 29」にチェックを入れて、…"/>
          <p:cNvSpPr txBox="1"/>
          <p:nvPr/>
        </p:nvSpPr>
        <p:spPr>
          <a:xfrm>
            <a:off x="12252004" y="5318164"/>
            <a:ext cx="11449813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今回の場合、Android 10.0の「Sources for Android 29」にチェックを入れて、</a:t>
            </a:r>
          </a:p>
          <a:p>
            <a:pPr/>
            <a:r>
              <a:t>「OK」ボタンをクリックする</a:t>
            </a:r>
          </a:p>
        </p:txBody>
      </p:sp>
      <p:sp>
        <p:nvSpPr>
          <p:cNvPr id="203" name="線"/>
          <p:cNvSpPr/>
          <p:nvPr/>
        </p:nvSpPr>
        <p:spPr>
          <a:xfrm>
            <a:off x="8708968" y="9995786"/>
            <a:ext cx="436206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スクリーンショット 2021-07-02 17.12.43.png" descr="スクリーンショット 2021-07-02 17.12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4116" y="1676556"/>
            <a:ext cx="8178801" cy="2311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スクリーンショット 2021-07-02 16.43.33.png" descr="スクリーンショット 2021-07-02 16.43.3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2066" y="5654534"/>
            <a:ext cx="9325249" cy="7063955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進捗が表示されるのでしばらく待つ"/>
          <p:cNvSpPr txBox="1"/>
          <p:nvPr/>
        </p:nvSpPr>
        <p:spPr>
          <a:xfrm>
            <a:off x="1539021" y="4853809"/>
            <a:ext cx="4991101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進捗が表示されるのでしばらく待つ</a:t>
            </a:r>
          </a:p>
        </p:txBody>
      </p:sp>
      <p:pic>
        <p:nvPicPr>
          <p:cNvPr id="208" name="スクリーンショット 2021-07-02 16.44.41.png" descr="スクリーンショット 2021-07-02 16.44.4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838479" y="5665017"/>
            <a:ext cx="9325249" cy="7042990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「Done」になったら「Finish」ボタンをクリックする"/>
          <p:cNvSpPr txBox="1"/>
          <p:nvPr/>
        </p:nvSpPr>
        <p:spPr>
          <a:xfrm>
            <a:off x="14590215" y="4624271"/>
            <a:ext cx="7563308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「Done」になったら「Finish」ボタンをクリックする</a:t>
            </a:r>
          </a:p>
        </p:txBody>
      </p:sp>
      <p:sp>
        <p:nvSpPr>
          <p:cNvPr id="210" name="「OK」ボタンをクリックする"/>
          <p:cNvSpPr txBox="1"/>
          <p:nvPr/>
        </p:nvSpPr>
        <p:spPr>
          <a:xfrm>
            <a:off x="1266416" y="792752"/>
            <a:ext cx="4229711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「OK」ボタンをクリックする</a:t>
            </a:r>
          </a:p>
        </p:txBody>
      </p:sp>
      <p:sp>
        <p:nvSpPr>
          <p:cNvPr id="211" name="線"/>
          <p:cNvSpPr/>
          <p:nvPr/>
        </p:nvSpPr>
        <p:spPr>
          <a:xfrm>
            <a:off x="7425315" y="4292634"/>
            <a:ext cx="1" cy="106967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2" name="線"/>
          <p:cNvSpPr/>
          <p:nvPr/>
        </p:nvSpPr>
        <p:spPr>
          <a:xfrm>
            <a:off x="10863970" y="9424647"/>
            <a:ext cx="287785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3" name="スライド番号"/>
          <p:cNvSpPr txBox="1"/>
          <p:nvPr>
            <p:ph type="sldNum" sz="quarter" idx="4294967295"/>
          </p:nvPr>
        </p:nvSpPr>
        <p:spPr>
          <a:xfrm>
            <a:off x="12053506" y="13125399"/>
            <a:ext cx="264491" cy="330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